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3" r:id="rId2"/>
  </p:sldIdLst>
  <p:sldSz cx="10680700" cy="7556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679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467938" algn="l" defTabSz="4679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935876" algn="l" defTabSz="4679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1403814" algn="l" defTabSz="4679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1871752" algn="l" defTabSz="4679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2339690" algn="l" defTabSz="4679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2807629" algn="l" defTabSz="4679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3275567" algn="l" defTabSz="4679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3743505" algn="l" defTabSz="4679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380">
          <p15:clr>
            <a:srgbClr val="A4A3A4"/>
          </p15:clr>
        </p15:guide>
        <p15:guide id="2" pos="33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1E6"/>
          </a:solidFill>
        </a:fill>
      </a:tcStyle>
    </a:wholeTbl>
    <a:band2H>
      <a:tcTxStyle/>
      <a:tcStyle>
        <a:tcBdr/>
        <a:fill>
          <a:solidFill>
            <a:srgbClr val="E6E9F3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ECCDD"/>
          </a:solidFill>
        </a:fill>
      </a:tcStyle>
    </a:wholeTbl>
    <a:band2H>
      <a:tcTxStyle/>
      <a:tcStyle>
        <a:tcBdr/>
        <a:fill>
          <a:solidFill>
            <a:srgbClr val="E8E7E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0DF"/>
          </a:solidFill>
        </a:fill>
      </a:tcStyle>
    </a:wholeTbl>
    <a:band2H>
      <a:tcTxStyle/>
      <a:tcStyle>
        <a:tcBdr/>
        <a:fill>
          <a:solidFill>
            <a:srgbClr val="E6F0F0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8"/>
  </p:normalViewPr>
  <p:slideViewPr>
    <p:cSldViewPr snapToGrid="0" snapToObjects="1">
      <p:cViewPr varScale="1">
        <p:scale>
          <a:sx n="66" d="100"/>
          <a:sy n="66" d="100"/>
        </p:scale>
        <p:origin x="1368" y="60"/>
      </p:cViewPr>
      <p:guideLst>
        <p:guide orient="horz" pos="2380"/>
        <p:guide pos="336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5" name="Shape 10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6013274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935876" latinLnBrk="0">
      <a:defRPr sz="1200">
        <a:latin typeface="+mn-lt"/>
        <a:ea typeface="+mn-ea"/>
        <a:cs typeface="+mn-cs"/>
        <a:sym typeface="Univers for KPMG Light"/>
      </a:defRPr>
    </a:lvl1pPr>
    <a:lvl2pPr indent="228600" defTabSz="935876" latinLnBrk="0">
      <a:defRPr sz="1200">
        <a:latin typeface="+mn-lt"/>
        <a:ea typeface="+mn-ea"/>
        <a:cs typeface="+mn-cs"/>
        <a:sym typeface="Univers for KPMG Light"/>
      </a:defRPr>
    </a:lvl2pPr>
    <a:lvl3pPr indent="457200" defTabSz="935876" latinLnBrk="0">
      <a:defRPr sz="1200">
        <a:latin typeface="+mn-lt"/>
        <a:ea typeface="+mn-ea"/>
        <a:cs typeface="+mn-cs"/>
        <a:sym typeface="Univers for KPMG Light"/>
      </a:defRPr>
    </a:lvl3pPr>
    <a:lvl4pPr indent="685800" defTabSz="935876" latinLnBrk="0">
      <a:defRPr sz="1200">
        <a:latin typeface="+mn-lt"/>
        <a:ea typeface="+mn-ea"/>
        <a:cs typeface="+mn-cs"/>
        <a:sym typeface="Univers for KPMG Light"/>
      </a:defRPr>
    </a:lvl4pPr>
    <a:lvl5pPr indent="914400" defTabSz="935876" latinLnBrk="0">
      <a:defRPr sz="1200">
        <a:latin typeface="+mn-lt"/>
        <a:ea typeface="+mn-ea"/>
        <a:cs typeface="+mn-cs"/>
        <a:sym typeface="Univers for KPMG Light"/>
      </a:defRPr>
    </a:lvl5pPr>
    <a:lvl6pPr indent="1143000" defTabSz="935876" latinLnBrk="0">
      <a:defRPr sz="1200">
        <a:latin typeface="+mn-lt"/>
        <a:ea typeface="+mn-ea"/>
        <a:cs typeface="+mn-cs"/>
        <a:sym typeface="Univers for KPMG Light"/>
      </a:defRPr>
    </a:lvl6pPr>
    <a:lvl7pPr indent="1371600" defTabSz="935876" latinLnBrk="0">
      <a:defRPr sz="1200">
        <a:latin typeface="+mn-lt"/>
        <a:ea typeface="+mn-ea"/>
        <a:cs typeface="+mn-cs"/>
        <a:sym typeface="Univers for KPMG Light"/>
      </a:defRPr>
    </a:lvl7pPr>
    <a:lvl8pPr indent="1600200" defTabSz="935876" latinLnBrk="0">
      <a:defRPr sz="1200">
        <a:latin typeface="+mn-lt"/>
        <a:ea typeface="+mn-ea"/>
        <a:cs typeface="+mn-cs"/>
        <a:sym typeface="Univers for KPMG Light"/>
      </a:defRPr>
    </a:lvl8pPr>
    <a:lvl9pPr indent="1828800" defTabSz="935876" latinLnBrk="0">
      <a:defRPr sz="1200">
        <a:latin typeface="+mn-lt"/>
        <a:ea typeface="+mn-ea"/>
        <a:cs typeface="+mn-cs"/>
        <a:sym typeface="Univers for KPMG Light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 0 - No image 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8" name="Shape 36"/>
          <p:cNvSpPr txBox="1"/>
          <p:nvPr/>
        </p:nvSpPr>
        <p:spPr>
          <a:xfrm>
            <a:off x="2003345" y="6969686"/>
            <a:ext cx="7225830" cy="25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defTabSz="914400">
              <a:defRPr sz="800">
                <a:solidFill>
                  <a:srgbClr val="A6A6A6"/>
                </a:solidFill>
              </a:defRPr>
            </a:lvl1pPr>
          </a:lstStyle>
          <a:p>
            <a:r>
              <a:t>© 2018 Junges Forum O&amp;U (Deutsche Gesellschaft für Orthopädie und Unfallchirurgie und Berufsverband für Orthopädie und Unfallchirurgie) </a:t>
            </a:r>
          </a:p>
        </p:txBody>
      </p:sp>
      <p:pic>
        <p:nvPicPr>
          <p:cNvPr id="49" name="image1.png" descr="im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814" y="6765314"/>
            <a:ext cx="824114" cy="544504"/>
          </a:xfrm>
          <a:prstGeom prst="rect">
            <a:avLst/>
          </a:prstGeom>
          <a:ln w="12700">
            <a:miter lim="400000"/>
          </a:ln>
        </p:spPr>
      </p:pic>
      <p:sp>
        <p:nvSpPr>
          <p:cNvPr id="50" name="object 3"/>
          <p:cNvSpPr/>
          <p:nvPr/>
        </p:nvSpPr>
        <p:spPr>
          <a:xfrm>
            <a:off x="-1" y="-35000"/>
            <a:ext cx="10688640" cy="7562851"/>
          </a:xfrm>
          <a:prstGeom prst="rect">
            <a:avLst/>
          </a:prstGeom>
          <a:solidFill>
            <a:srgbClr val="015EB8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900">
                <a:latin typeface="+mn-lt"/>
                <a:ea typeface="+mn-ea"/>
                <a:cs typeface="+mn-cs"/>
                <a:sym typeface="Univers for KPMG Light"/>
              </a:defRPr>
            </a:pPr>
            <a:endParaRPr/>
          </a:p>
        </p:txBody>
      </p:sp>
      <p:sp>
        <p:nvSpPr>
          <p:cNvPr id="51" name="object 3"/>
          <p:cNvSpPr/>
          <p:nvPr/>
        </p:nvSpPr>
        <p:spPr>
          <a:xfrm>
            <a:off x="-272306" y="-1"/>
            <a:ext cx="1855937" cy="7562851"/>
          </a:xfrm>
          <a:prstGeom prst="rect">
            <a:avLst/>
          </a:prstGeom>
          <a:solidFill>
            <a:srgbClr val="053A85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latin typeface="+mn-lt"/>
                <a:ea typeface="+mn-ea"/>
                <a:cs typeface="+mn-cs"/>
                <a:sym typeface="Univers for KPMG Light"/>
              </a:defRPr>
            </a:pPr>
            <a:endParaRPr/>
          </a:p>
        </p:txBody>
      </p:sp>
      <p:sp>
        <p:nvSpPr>
          <p:cNvPr id="52" name="Titeltext"/>
          <p:cNvSpPr txBox="1">
            <a:spLocks noGrp="1"/>
          </p:cNvSpPr>
          <p:nvPr>
            <p:ph type="title"/>
          </p:nvPr>
        </p:nvSpPr>
        <p:spPr>
          <a:xfrm>
            <a:off x="2408341" y="1444309"/>
            <a:ext cx="7380987" cy="307778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 b="1">
                <a:solidFill>
                  <a:srgbClr val="FFFFFF"/>
                </a:solidFill>
              </a:defRPr>
            </a:lvl1pPr>
          </a:lstStyle>
          <a:p>
            <a:r>
              <a:t>Titeltext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with sup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83" name="Shape 36"/>
          <p:cNvSpPr txBox="1"/>
          <p:nvPr/>
        </p:nvSpPr>
        <p:spPr>
          <a:xfrm>
            <a:off x="2003345" y="6969686"/>
            <a:ext cx="7225830" cy="25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defTabSz="914400">
              <a:defRPr sz="800">
                <a:solidFill>
                  <a:srgbClr val="A6A6A6"/>
                </a:solidFill>
              </a:defRPr>
            </a:lvl1pPr>
          </a:lstStyle>
          <a:p>
            <a:r>
              <a:t>© 2020 Junges Forum O und U (Deutsche Gesellschaft für Orthopädie und Unfallchirurgie und Berufsverband für Orthopädie und Unfallchirurgie) </a:t>
            </a:r>
          </a:p>
        </p:txBody>
      </p:sp>
      <p:pic>
        <p:nvPicPr>
          <p:cNvPr id="84" name="image1.png" descr="im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814" y="6765314"/>
            <a:ext cx="824114" cy="544504"/>
          </a:xfrm>
          <a:prstGeom prst="rect">
            <a:avLst/>
          </a:prstGeom>
          <a:ln w="12700">
            <a:miter lim="400000"/>
          </a:ln>
        </p:spPr>
      </p:pic>
      <p:sp>
        <p:nvSpPr>
          <p:cNvPr id="85" name="Textebe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86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879821" y="469056"/>
            <a:ext cx="8928001" cy="792001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ts val="3000"/>
              </a:lnSpc>
              <a:spcBef>
                <a:spcPts val="0"/>
              </a:spcBef>
              <a:defRPr sz="3000" b="0"/>
            </a:pPr>
            <a:endParaRPr/>
          </a:p>
        </p:txBody>
      </p:sp>
      <p:sp>
        <p:nvSpPr>
          <p:cNvPr id="87" name="Textplatzhalter 11"/>
          <p:cNvSpPr>
            <a:spLocks noGrp="1"/>
          </p:cNvSpPr>
          <p:nvPr>
            <p:ph type="body" sz="quarter" idx="14"/>
          </p:nvPr>
        </p:nvSpPr>
        <p:spPr>
          <a:xfrm>
            <a:off x="879821" y="244569"/>
            <a:ext cx="8928001" cy="196978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80000"/>
              </a:lnSpc>
              <a:defRPr b="0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with super title n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95" name="Shape 36"/>
          <p:cNvSpPr txBox="1"/>
          <p:nvPr/>
        </p:nvSpPr>
        <p:spPr>
          <a:xfrm>
            <a:off x="2003345" y="6969686"/>
            <a:ext cx="7225830" cy="25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defTabSz="914400">
              <a:defRPr sz="800">
                <a:solidFill>
                  <a:srgbClr val="A6A6A6"/>
                </a:solidFill>
              </a:defRPr>
            </a:lvl1pPr>
          </a:lstStyle>
          <a:p>
            <a:r>
              <a:t>© 2018 Junges Forum O&amp;U (Deutsche Gesellschaft für Orthopädie und Unfallchirurgie und Berufsverband für Orthopädie und Unfallchirurgie) </a:t>
            </a:r>
          </a:p>
        </p:txBody>
      </p:sp>
      <p:pic>
        <p:nvPicPr>
          <p:cNvPr id="96" name="image1.png" descr="im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814" y="6765314"/>
            <a:ext cx="824114" cy="544504"/>
          </a:xfrm>
          <a:prstGeom prst="rect">
            <a:avLst/>
          </a:prstGeom>
          <a:ln w="12700">
            <a:miter lim="400000"/>
          </a:ln>
        </p:spPr>
      </p:pic>
      <p:sp>
        <p:nvSpPr>
          <p:cNvPr id="97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879821" y="469056"/>
            <a:ext cx="8928001" cy="792001"/>
          </a:xfrm>
          <a:prstGeom prst="rect">
            <a:avLst/>
          </a:prstGeom>
        </p:spPr>
        <p:txBody>
          <a:bodyPr anchor="b"/>
          <a:lstStyle>
            <a:lvl1pPr>
              <a:lnSpc>
                <a:spcPts val="3000"/>
              </a:lnSpc>
              <a:spcBef>
                <a:spcPts val="0"/>
              </a:spcBef>
              <a:defRPr sz="3000" b="0"/>
            </a:lvl1pPr>
            <a:lvl2pPr>
              <a:lnSpc>
                <a:spcPts val="3000"/>
              </a:lnSpc>
              <a:spcBef>
                <a:spcPts val="0"/>
              </a:spcBef>
              <a:defRPr sz="3000" b="0"/>
            </a:lvl2pPr>
            <a:lvl3pPr marL="465399" indent="-462910">
              <a:lnSpc>
                <a:spcPts val="3000"/>
              </a:lnSpc>
              <a:spcBef>
                <a:spcPts val="0"/>
              </a:spcBef>
              <a:defRPr sz="3000" b="0"/>
            </a:lvl3pPr>
            <a:lvl4pPr marL="746630" indent="-373315">
              <a:lnSpc>
                <a:spcPts val="3000"/>
              </a:lnSpc>
              <a:spcBef>
                <a:spcPts val="0"/>
              </a:spcBef>
              <a:defRPr sz="3000" b="0"/>
            </a:lvl4pPr>
            <a:lvl5pPr marL="1129071" indent="-462910">
              <a:lnSpc>
                <a:spcPts val="3000"/>
              </a:lnSpc>
              <a:spcBef>
                <a:spcPts val="0"/>
              </a:spcBef>
              <a:defRPr sz="3000" b="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98" name="Textplatzhalter 11"/>
          <p:cNvSpPr>
            <a:spLocks noGrp="1"/>
          </p:cNvSpPr>
          <p:nvPr>
            <p:ph type="body" sz="quarter" idx="13"/>
          </p:nvPr>
        </p:nvSpPr>
        <p:spPr>
          <a:xfrm>
            <a:off x="879821" y="244569"/>
            <a:ext cx="8928001" cy="196978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80000"/>
              </a:lnSpc>
              <a:defRPr b="0"/>
            </a:pPr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9613002" y="6969683"/>
            <a:ext cx="159222" cy="1524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 defTabSz="457200">
              <a:defRPr sz="1100">
                <a:solidFill>
                  <a:srgbClr val="003087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" name="Shape 36"/>
          <p:cNvSpPr txBox="1"/>
          <p:nvPr/>
        </p:nvSpPr>
        <p:spPr>
          <a:xfrm>
            <a:off x="2003345" y="6969686"/>
            <a:ext cx="722583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defTabSz="914400">
              <a:defRPr sz="800">
                <a:solidFill>
                  <a:srgbClr val="A6A6A6"/>
                </a:solidFill>
              </a:defRPr>
            </a:lvl1pPr>
          </a:lstStyle>
          <a:p>
            <a:r>
              <a:t>© 2020 Junges Forum O und U (Deutsche Gesellschaft für Orthopädie und Unfallchirurgie und Berufsverband für Orthopädie und Unfallchirurgie) </a:t>
            </a:r>
          </a:p>
        </p:txBody>
      </p:sp>
      <p:pic>
        <p:nvPicPr>
          <p:cNvPr id="4" name="image1.png" descr="image1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814" y="6765314"/>
            <a:ext cx="824114" cy="54450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Rechteck 34"/>
          <p:cNvSpPr/>
          <p:nvPr/>
        </p:nvSpPr>
        <p:spPr>
          <a:xfrm rot="5400000" flipV="1">
            <a:off x="8821501" y="-1518079"/>
            <a:ext cx="409404" cy="3437433"/>
          </a:xfrm>
          <a:prstGeom prst="rect">
            <a:avLst/>
          </a:prstGeom>
          <a:solidFill>
            <a:srgbClr val="015EB8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Univers for KPMG"/>
                <a:ea typeface="Univers for KPMG"/>
                <a:cs typeface="Univers for KPMG"/>
                <a:sym typeface="Univers for KPMG"/>
              </a:defRPr>
            </a:pPr>
            <a:endParaRPr/>
          </a:p>
        </p:txBody>
      </p:sp>
      <p:sp>
        <p:nvSpPr>
          <p:cNvPr id="6" name="Rechtwinkliges Dreieck 35"/>
          <p:cNvSpPr/>
          <p:nvPr/>
        </p:nvSpPr>
        <p:spPr>
          <a:xfrm rot="5400000" flipH="1">
            <a:off x="7310043" y="-11960"/>
            <a:ext cx="413736" cy="4295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  <a:effectLst>
            <a:outerShdw blurRad="50800" dist="38100" dir="19260000" rotWithShape="0">
              <a:srgbClr val="000000">
                <a:alpha val="30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  <a:latin typeface="Univers for KPMG"/>
                <a:ea typeface="Univers for KPMG"/>
                <a:cs typeface="Univers for KPMG"/>
                <a:sym typeface="Univers for KPMG"/>
              </a:defRPr>
            </a:pPr>
            <a:endParaRPr/>
          </a:p>
        </p:txBody>
      </p:sp>
      <p:sp>
        <p:nvSpPr>
          <p:cNvPr id="7" name="Rechteck 32"/>
          <p:cNvSpPr/>
          <p:nvPr/>
        </p:nvSpPr>
        <p:spPr>
          <a:xfrm rot="5400000">
            <a:off x="8809294" y="-1156493"/>
            <a:ext cx="89112" cy="320438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" name="Rechteck 33"/>
          <p:cNvSpPr/>
          <p:nvPr/>
        </p:nvSpPr>
        <p:spPr>
          <a:xfrm>
            <a:off x="7216526" y="-8142"/>
            <a:ext cx="89175" cy="49839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" name="Rechteck 32"/>
          <p:cNvSpPr/>
          <p:nvPr/>
        </p:nvSpPr>
        <p:spPr>
          <a:xfrm rot="5400000">
            <a:off x="9098173" y="-1156493"/>
            <a:ext cx="89112" cy="320438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" name="Rechteck 13"/>
          <p:cNvSpPr txBox="1"/>
          <p:nvPr/>
        </p:nvSpPr>
        <p:spPr>
          <a:xfrm>
            <a:off x="7936607" y="109017"/>
            <a:ext cx="2943630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400" cap="all">
                <a:solidFill>
                  <a:srgbClr val="FFFFFF"/>
                </a:solidFill>
              </a:defRPr>
            </a:lvl1pPr>
          </a:lstStyle>
          <a:p>
            <a:r>
              <a:t>Super TITLE</a:t>
            </a:r>
          </a:p>
        </p:txBody>
      </p:sp>
      <p:sp>
        <p:nvSpPr>
          <p:cNvPr id="11" name="Textebene 1…"/>
          <p:cNvSpPr txBox="1">
            <a:spLocks noGrp="1"/>
          </p:cNvSpPr>
          <p:nvPr>
            <p:ph type="body" idx="1"/>
          </p:nvPr>
        </p:nvSpPr>
        <p:spPr>
          <a:xfrm>
            <a:off x="879821" y="1477169"/>
            <a:ext cx="8928001" cy="50405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2" name="Titeltext"/>
          <p:cNvSpPr txBox="1">
            <a:spLocks noGrp="1"/>
          </p:cNvSpPr>
          <p:nvPr>
            <p:ph type="title"/>
          </p:nvPr>
        </p:nvSpPr>
        <p:spPr>
          <a:xfrm>
            <a:off x="534035" y="302609"/>
            <a:ext cx="9612631" cy="12594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/>
          <a:lstStyle/>
          <a:p>
            <a:r>
              <a:t>Titeltext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4" r:id="rId2"/>
    <p:sldLayoutId id="2147483655" r:id="rId3"/>
  </p:sldLayoutIdLst>
  <p:transition spd="med"/>
  <p:txStyles>
    <p:titleStyle>
      <a:lvl1pPr marL="0" marR="0" indent="0" algn="l" defTabSz="9144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1600" b="1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1600" b="1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2pPr>
      <a:lvl3pPr marL="311096" marR="0" indent="-311096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—"/>
        <a:tabLst/>
        <a:defRPr sz="1600" b="1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3pPr>
      <a:lvl4pPr marL="627170" marR="0" indent="-248877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-"/>
        <a:tabLst/>
        <a:defRPr sz="1600" b="1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4pPr>
      <a:lvl5pPr marL="974768" marR="0" indent="-308607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—"/>
        <a:tabLst/>
        <a:defRPr sz="1600" b="1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5pPr>
      <a:lvl6pPr marL="1265124" marR="0" indent="-248876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-"/>
        <a:tabLst/>
        <a:defRPr sz="1600" b="1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6pPr>
      <a:lvl7pPr marL="1565849" marR="0" indent="-308607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—"/>
        <a:tabLst/>
        <a:defRPr sz="1600" b="1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7pPr>
      <a:lvl8pPr marL="1949535" marR="0" indent="-248877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-"/>
        <a:tabLst/>
        <a:defRPr sz="1600" b="1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8pPr>
      <a:lvl9pPr marL="2343590" marR="0" indent="-308606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—"/>
        <a:tabLst/>
        <a:defRPr sz="1600" b="1" i="0" u="none" strike="noStrike" cap="none" spc="0" baseline="0">
          <a:solidFill>
            <a:srgbClr val="00338D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8"/>
          <p:cNvSpPr txBox="1">
            <a:spLocks noGrp="1"/>
          </p:cNvSpPr>
          <p:nvPr>
            <p:ph type="sldNum" sz="quarter" idx="2"/>
          </p:nvPr>
        </p:nvSpPr>
        <p:spPr>
          <a:xfrm>
            <a:off x="9645223" y="6969683"/>
            <a:ext cx="127001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  <p:sp>
        <p:nvSpPr>
          <p:cNvPr id="116" name="Textplatzhalter 9"/>
          <p:cNvSpPr txBox="1">
            <a:spLocks noGrp="1"/>
          </p:cNvSpPr>
          <p:nvPr>
            <p:ph type="body" idx="1"/>
          </p:nvPr>
        </p:nvSpPr>
        <p:spPr>
          <a:xfrm>
            <a:off x="879821" y="1477168"/>
            <a:ext cx="8928001" cy="5040562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 sz="2000" dirty="0"/>
          </a:p>
          <a:p>
            <a:endParaRPr sz="2000" dirty="0"/>
          </a:p>
        </p:txBody>
      </p:sp>
      <p:sp>
        <p:nvSpPr>
          <p:cNvPr id="117" name="Textplatzhalter 10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ts val="3000"/>
              </a:lnSpc>
              <a:spcBef>
                <a:spcPts val="0"/>
              </a:spcBef>
              <a:defRPr sz="3000" b="0"/>
            </a:pPr>
            <a:r>
              <a:rPr lang="de-DE" u="sng" dirty="0"/>
              <a:t>4. Koordination wissenschaftlicher Projekte/Studienkooperation via unsere JFOU Homepage</a:t>
            </a:r>
            <a:endParaRPr u="sng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221F66C-2828-4007-998A-14B70162A3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821" y="1799905"/>
            <a:ext cx="9268195" cy="327182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Textplatzhalter 9">
            <a:extLst>
              <a:ext uri="{FF2B5EF4-FFF2-40B4-BE49-F238E27FC236}">
                <a16:creationId xmlns:a16="http://schemas.microsoft.com/office/drawing/2014/main" id="{FA2E8D61-E98A-4688-B36A-6675125725E4}"/>
              </a:ext>
            </a:extLst>
          </p:cNvPr>
          <p:cNvSpPr txBox="1">
            <a:spLocks/>
          </p:cNvSpPr>
          <p:nvPr/>
        </p:nvSpPr>
        <p:spPr>
          <a:xfrm>
            <a:off x="1032221" y="5014127"/>
            <a:ext cx="8928001" cy="17813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cap="none" spc="0" baseline="0">
                <a:solidFill>
                  <a:srgbClr val="00338D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cap="none" spc="0" baseline="0">
                <a:solidFill>
                  <a:srgbClr val="00338D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311096" marR="0" indent="-311096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Char char="—"/>
              <a:tabLst/>
              <a:defRPr sz="1600" b="1" i="0" u="none" strike="noStrike" cap="none" spc="0" baseline="0">
                <a:solidFill>
                  <a:srgbClr val="00338D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627170" marR="0" indent="-248877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 sz="1600" b="1" i="0" u="none" strike="noStrike" cap="none" spc="0" baseline="0">
                <a:solidFill>
                  <a:srgbClr val="00338D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974768" marR="0" indent="-308607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Char char="—"/>
              <a:tabLst/>
              <a:defRPr sz="1600" b="1" i="0" u="none" strike="noStrike" cap="none" spc="0" baseline="0">
                <a:solidFill>
                  <a:srgbClr val="00338D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1265124" marR="0" indent="-248876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 sz="1600" b="1" i="0" u="none" strike="noStrike" cap="none" spc="0" baseline="0">
                <a:solidFill>
                  <a:srgbClr val="00338D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1565849" marR="0" indent="-308607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Char char="—"/>
              <a:tabLst/>
              <a:defRPr sz="1600" b="1" i="0" u="none" strike="noStrike" cap="none" spc="0" baseline="0">
                <a:solidFill>
                  <a:srgbClr val="00338D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1949535" marR="0" indent="-248877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 sz="1600" b="1" i="0" u="none" strike="noStrike" cap="none" spc="0" baseline="0">
                <a:solidFill>
                  <a:srgbClr val="00338D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2343590" marR="0" indent="-308606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Char char="—"/>
              <a:tabLst/>
              <a:defRPr sz="1600" b="1" i="0" u="none" strike="noStrike" cap="none" spc="0" baseline="0">
                <a:solidFill>
                  <a:srgbClr val="00338D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285750" indent="-285750" hangingPunct="1">
              <a:buFont typeface="Wingdings" charset="2"/>
              <a:buChar char="Ø"/>
            </a:pPr>
            <a:endParaRPr lang="de-DE" sz="1800" dirty="0"/>
          </a:p>
          <a:p>
            <a:pPr hangingPunct="1"/>
            <a:endParaRPr lang="de-DE" sz="2000" b="0" dirty="0">
              <a:solidFill>
                <a:srgbClr val="FF0000"/>
              </a:solidFill>
            </a:endParaRPr>
          </a:p>
          <a:p>
            <a:pPr hangingPunct="1"/>
            <a:endParaRPr lang="de-DE" sz="1800" b="0" dirty="0"/>
          </a:p>
          <a:p>
            <a:pPr hangingPunct="1"/>
            <a:endParaRPr lang="de-DE" sz="1800" b="0" dirty="0"/>
          </a:p>
          <a:p>
            <a:pPr hangingPunct="1"/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315599773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JFOU_2017">
  <a:themeElements>
    <a:clrScheme name="JFOU_2017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5EB8"/>
      </a:accent1>
      <a:accent2>
        <a:srgbClr val="0091DA"/>
      </a:accent2>
      <a:accent3>
        <a:srgbClr val="483698"/>
      </a:accent3>
      <a:accent4>
        <a:srgbClr val="470A68"/>
      </a:accent4>
      <a:accent5>
        <a:srgbClr val="6D2077"/>
      </a:accent5>
      <a:accent6>
        <a:srgbClr val="00A3A1"/>
      </a:accent6>
      <a:hlink>
        <a:srgbClr val="0000FF"/>
      </a:hlink>
      <a:folHlink>
        <a:srgbClr val="FF00FF"/>
      </a:folHlink>
    </a:clrScheme>
    <a:fontScheme name="JFOU_2017">
      <a:majorFont>
        <a:latin typeface="Helvetica"/>
        <a:ea typeface="Helvetica"/>
        <a:cs typeface="Helvetica"/>
      </a:majorFont>
      <a:minorFont>
        <a:latin typeface="Univers for KPMG Light"/>
        <a:ea typeface="Univers for KPMG Light"/>
        <a:cs typeface="Univers for KPMG Light"/>
      </a:minorFont>
    </a:fontScheme>
    <a:fmtScheme name="JFOU_20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679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679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JFOU_2017">
  <a:themeElements>
    <a:clrScheme name="JFOU_2017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5EB8"/>
      </a:accent1>
      <a:accent2>
        <a:srgbClr val="0091DA"/>
      </a:accent2>
      <a:accent3>
        <a:srgbClr val="483698"/>
      </a:accent3>
      <a:accent4>
        <a:srgbClr val="470A68"/>
      </a:accent4>
      <a:accent5>
        <a:srgbClr val="6D2077"/>
      </a:accent5>
      <a:accent6>
        <a:srgbClr val="00A3A1"/>
      </a:accent6>
      <a:hlink>
        <a:srgbClr val="0000FF"/>
      </a:hlink>
      <a:folHlink>
        <a:srgbClr val="FF00FF"/>
      </a:folHlink>
    </a:clrScheme>
    <a:fontScheme name="JFOU_2017">
      <a:majorFont>
        <a:latin typeface="Helvetica"/>
        <a:ea typeface="Helvetica"/>
        <a:cs typeface="Helvetica"/>
      </a:majorFont>
      <a:minorFont>
        <a:latin typeface="Univers for KPMG Light"/>
        <a:ea typeface="Univers for KPMG Light"/>
        <a:cs typeface="Univers for KPMG Light"/>
      </a:minorFont>
    </a:fontScheme>
    <a:fmtScheme name="JFOU_20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679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679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Univers for KPMG</vt:lpstr>
      <vt:lpstr>Univers for KPMG Light</vt:lpstr>
      <vt:lpstr>Wingdings</vt:lpstr>
      <vt:lpstr>JFOU_2017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Sektionsbericht Sektion Wissenschaft Anna Schreiner &amp; Carina Büren</dc:title>
  <dc:creator>ASchreiner</dc:creator>
  <cp:lastModifiedBy>Haffer, Henryk</cp:lastModifiedBy>
  <cp:revision>48</cp:revision>
  <dcterms:modified xsi:type="dcterms:W3CDTF">2022-06-21T22:29:05Z</dcterms:modified>
</cp:coreProperties>
</file>